
<file path=[Content_Types].xml><?xml version="1.0" encoding="utf-8"?>
<Types xmlns="http://schemas.openxmlformats.org/package/2006/content-types">
  <Default Extension="png" ContentType="image/png"/>
  <Default Extension="jpeg" ContentType="image/jpeg"/>
  <Default Extension="wma" ContentType="audio/x-ms-wma"/>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
  </p:notesMasterIdLst>
  <p:sldIdLst>
    <p:sldId id="256" r:id="rId2"/>
    <p:sldId id="257" r:id="rId3"/>
    <p:sldId id="258" r:id="rId4"/>
    <p:sldId id="259" r:id="rId5"/>
    <p:sldId id="260"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546"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CF4B724-6767-4FEF-92BA-0564EBDFE44E}" type="datetimeFigureOut">
              <a:rPr lang="en-US" smtClean="0"/>
              <a:t>2/14/2013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35A2146-0606-4C07-9B2F-F23EBCE0F33A}" type="slidenum">
              <a:rPr lang="en-US" smtClean="0"/>
              <a:t>‹#›</a:t>
            </a:fld>
            <a:endParaRPr lang="en-US"/>
          </a:p>
        </p:txBody>
      </p:sp>
    </p:spTree>
    <p:extLst>
      <p:ext uri="{BB962C8B-B14F-4D97-AF65-F5344CB8AC3E}">
        <p14:creationId xmlns:p14="http://schemas.microsoft.com/office/powerpoint/2010/main" val="18490713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Hello.</a:t>
            </a:r>
            <a:r>
              <a:rPr lang="en-US" baseline="0" dirty="0" smtClean="0"/>
              <a:t> This is my PowerPoint report on the author J.K. Rowling. J.K. Has written the Harry Potter series and has written other titles. During this report we shall be going through her love for writing and when she started to some of the books she has written. </a:t>
            </a:r>
          </a:p>
        </p:txBody>
      </p:sp>
      <p:sp>
        <p:nvSpPr>
          <p:cNvPr id="4" name="Slide Number Placeholder 3"/>
          <p:cNvSpPr>
            <a:spLocks noGrp="1"/>
          </p:cNvSpPr>
          <p:nvPr>
            <p:ph type="sldNum" sz="quarter" idx="10"/>
          </p:nvPr>
        </p:nvSpPr>
        <p:spPr/>
        <p:txBody>
          <a:bodyPr/>
          <a:lstStyle/>
          <a:p>
            <a:fld id="{B35A2146-0606-4C07-9B2F-F23EBCE0F33A}" type="slidenum">
              <a:rPr lang="en-US" smtClean="0"/>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photo depicts J.K. an her sister by their</a:t>
            </a:r>
            <a:r>
              <a:rPr lang="en-US" baseline="0" dirty="0" smtClean="0"/>
              <a:t> mother. J.K. Rowling (born Joanne Rowling) was the first of 2 daughters. Her younger sister Dianne came one year and eleven months after she did. Joanne’s parents were Peter James Rowling and her mother was Anne </a:t>
            </a:r>
            <a:r>
              <a:rPr lang="en-US" baseline="0" dirty="0" err="1" smtClean="0"/>
              <a:t>Volent</a:t>
            </a:r>
            <a:r>
              <a:rPr lang="en-US" baseline="0" dirty="0" smtClean="0"/>
              <a:t>. When Joanne was six she wrote a story titled Rabbit. The story was about a rabbit named rabbit. At this point in time J.K. just knew that she always wanted to be a writer. </a:t>
            </a:r>
            <a:endParaRPr lang="en-US" dirty="0"/>
          </a:p>
        </p:txBody>
      </p:sp>
      <p:sp>
        <p:nvSpPr>
          <p:cNvPr id="4" name="Slide Number Placeholder 3"/>
          <p:cNvSpPr>
            <a:spLocks noGrp="1"/>
          </p:cNvSpPr>
          <p:nvPr>
            <p:ph type="sldNum" sz="quarter" idx="10"/>
          </p:nvPr>
        </p:nvSpPr>
        <p:spPr/>
        <p:txBody>
          <a:bodyPr/>
          <a:lstStyle/>
          <a:p>
            <a:fld id="{B35A2146-0606-4C07-9B2F-F23EBCE0F33A}" type="slidenum">
              <a:rPr lang="en-US" smtClean="0"/>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J.K.</a:t>
            </a:r>
            <a:r>
              <a:rPr lang="en-US" baseline="0" dirty="0" smtClean="0"/>
              <a:t> Rowling was on her way back from house-hunting she had the idea for Harry Potter. During that train ride back to Manchester the idea sparked in her head and grew to a story in that 4 hour train ride back. That evening when she got back she started on writing Harry Potter and the Sorcerer's Stone. However that same year Joanne’s mother died.  </a:t>
            </a:r>
            <a:endParaRPr lang="en-US" dirty="0"/>
          </a:p>
        </p:txBody>
      </p:sp>
      <p:sp>
        <p:nvSpPr>
          <p:cNvPr id="4" name="Slide Number Placeholder 3"/>
          <p:cNvSpPr>
            <a:spLocks noGrp="1"/>
          </p:cNvSpPr>
          <p:nvPr>
            <p:ph type="sldNum" sz="quarter" idx="10"/>
          </p:nvPr>
        </p:nvSpPr>
        <p:spPr/>
        <p:txBody>
          <a:bodyPr/>
          <a:lstStyle/>
          <a:p>
            <a:fld id="{B35A2146-0606-4C07-9B2F-F23EBCE0F33A}" type="slidenum">
              <a:rPr lang="en-US" smtClean="0"/>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1990 Joanne’s mother died after losing</a:t>
            </a:r>
            <a:r>
              <a:rPr lang="en-US" baseline="0" dirty="0" smtClean="0"/>
              <a:t> a battle with M.S.  After her death in 1990 Joanne moved to Portugal in 1991 and began working as an English teacher at a language institute. Her mother’s death left cloud of sadness upon Joanne. However this greatly influenced her stories. She wrote that Harry Potter was an orphaned son of 2 wizard parents. (The death influence this part of the story), but in 1997  her story was published as Harry Potter and the Sorcerer's Stone (As we Americans know it. It was Philosopher's Stone in England) </a:t>
            </a:r>
            <a:endParaRPr lang="en-US" dirty="0"/>
          </a:p>
        </p:txBody>
      </p:sp>
      <p:sp>
        <p:nvSpPr>
          <p:cNvPr id="4" name="Slide Number Placeholder 3"/>
          <p:cNvSpPr>
            <a:spLocks noGrp="1"/>
          </p:cNvSpPr>
          <p:nvPr>
            <p:ph type="sldNum" sz="quarter" idx="10"/>
          </p:nvPr>
        </p:nvSpPr>
        <p:spPr/>
        <p:txBody>
          <a:bodyPr/>
          <a:lstStyle/>
          <a:p>
            <a:fld id="{B35A2146-0606-4C07-9B2F-F23EBCE0F33A}" type="slidenum">
              <a:rPr lang="en-US" smtClean="0"/>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After</a:t>
            </a:r>
            <a:r>
              <a:rPr lang="en-US" baseline="0" dirty="0" smtClean="0"/>
              <a:t> having hit movies made of her books and very many books sold the Harry Potter story had come to an end. In 2007 the final book Harry Potter and the Deathly Hollows was published. She did end the series with a bang with this epic book and movie. After the end to this story J.K. has been writing other books including a newly released novel focused on an adult audience. So with this new release  comes a new audience that will hopefully be just as attached to her writing as the </a:t>
            </a:r>
            <a:r>
              <a:rPr lang="en-US" baseline="0" smtClean="0"/>
              <a:t>children have.</a:t>
            </a:r>
            <a:endParaRPr lang="en-US" dirty="0"/>
          </a:p>
        </p:txBody>
      </p:sp>
      <p:sp>
        <p:nvSpPr>
          <p:cNvPr id="4" name="Slide Number Placeholder 3"/>
          <p:cNvSpPr>
            <a:spLocks noGrp="1"/>
          </p:cNvSpPr>
          <p:nvPr>
            <p:ph type="sldNum" sz="quarter" idx="10"/>
          </p:nvPr>
        </p:nvSpPr>
        <p:spPr/>
        <p:txBody>
          <a:bodyPr/>
          <a:lstStyle/>
          <a:p>
            <a:fld id="{B35A2146-0606-4C07-9B2F-F23EBCE0F33A}" type="slidenum">
              <a:rPr lang="en-US" smtClean="0"/>
              <a:t>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DF09C2F4-89CD-4061-9BD9-7BBB87B29993}" type="datetimeFigureOut">
              <a:rPr lang="en-US" smtClean="0"/>
              <a:t>2/14/2013</a:t>
            </a:fld>
            <a:endParaRPr lang="en-US"/>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en-US"/>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1810DA3B-788E-40E5-8F3A-500DB8586FD3}"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F09C2F4-89CD-4061-9BD9-7BBB87B29993}" type="datetimeFigureOut">
              <a:rPr lang="en-US" smtClean="0"/>
              <a:t>2/14/2013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10DA3B-788E-40E5-8F3A-500DB8586FD3}"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F09C2F4-89CD-4061-9BD9-7BBB87B29993}" type="datetimeFigureOut">
              <a:rPr lang="en-US" smtClean="0"/>
              <a:t>2/14/2013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810DA3B-788E-40E5-8F3A-500DB8586FD3}"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DF09C2F4-89CD-4061-9BD9-7BBB87B29993}" type="datetimeFigureOut">
              <a:rPr lang="en-US" smtClean="0"/>
              <a:t>2/14/2013</a:t>
            </a:fld>
            <a:endParaRPr lang="en-US"/>
          </a:p>
        </p:txBody>
      </p:sp>
      <p:sp>
        <p:nvSpPr>
          <p:cNvPr id="9" name="Slide Number Placeholder 8"/>
          <p:cNvSpPr>
            <a:spLocks noGrp="1"/>
          </p:cNvSpPr>
          <p:nvPr>
            <p:ph type="sldNum" sz="quarter" idx="15"/>
          </p:nvPr>
        </p:nvSpPr>
        <p:spPr/>
        <p:txBody>
          <a:bodyPr rtlCol="0"/>
          <a:lstStyle/>
          <a:p>
            <a:fld id="{1810DA3B-788E-40E5-8F3A-500DB8586FD3}" type="slidenum">
              <a:rPr lang="en-US" smtClean="0"/>
              <a:t>‹#›</a:t>
            </a:fld>
            <a:endParaRPr lang="en-US"/>
          </a:p>
        </p:txBody>
      </p:sp>
      <p:sp>
        <p:nvSpPr>
          <p:cNvPr id="10" name="Footer Placeholder 9"/>
          <p:cNvSpPr>
            <a:spLocks noGrp="1"/>
          </p:cNvSpPr>
          <p:nvPr>
            <p:ph type="ftr" sz="quarter" idx="16"/>
          </p:nvPr>
        </p:nvSpPr>
        <p:spPr/>
        <p:txBody>
          <a:bodyPr rtlCol="0"/>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DF09C2F4-89CD-4061-9BD9-7BBB87B29993}" type="datetimeFigureOut">
              <a:rPr lang="en-US" smtClean="0"/>
              <a:t>2/14/2013</a:t>
            </a:fld>
            <a:endParaRPr lang="en-US"/>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en-US"/>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1810DA3B-788E-40E5-8F3A-500DB8586FD3}"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DF09C2F4-89CD-4061-9BD9-7BBB87B29993}" type="datetimeFigureOut">
              <a:rPr lang="en-US" smtClean="0"/>
              <a:t>2/14/2013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810DA3B-788E-40E5-8F3A-500DB8586FD3}" type="slidenum">
              <a:rPr lang="en-US" smtClean="0"/>
              <a:t>‹#›</a:t>
            </a:fld>
            <a:endParaRPr lang="en-US"/>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DF09C2F4-89CD-4061-9BD9-7BBB87B29993}" type="datetimeFigureOut">
              <a:rPr lang="en-US" smtClean="0"/>
              <a:t>2/14/2013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810DA3B-788E-40E5-8F3A-500DB8586FD3}" type="slidenum">
              <a:rPr lang="en-US" smtClean="0"/>
              <a:t>‹#›</a:t>
            </a:fld>
            <a:endParaRPr lang="en-US"/>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DF09C2F4-89CD-4061-9BD9-7BBB87B29993}" type="datetimeFigureOut">
              <a:rPr lang="en-US" smtClean="0"/>
              <a:t>2/14/2013</a:t>
            </a:fld>
            <a:endParaRPr lang="en-US"/>
          </a:p>
        </p:txBody>
      </p:sp>
      <p:sp>
        <p:nvSpPr>
          <p:cNvPr id="7" name="Slide Number Placeholder 6"/>
          <p:cNvSpPr>
            <a:spLocks noGrp="1"/>
          </p:cNvSpPr>
          <p:nvPr>
            <p:ph type="sldNum" sz="quarter" idx="11"/>
          </p:nvPr>
        </p:nvSpPr>
        <p:spPr/>
        <p:txBody>
          <a:bodyPr rtlCol="0"/>
          <a:lstStyle/>
          <a:p>
            <a:fld id="{1810DA3B-788E-40E5-8F3A-500DB8586FD3}" type="slidenum">
              <a:rPr lang="en-US" smtClean="0"/>
              <a:t>‹#›</a:t>
            </a:fld>
            <a:endParaRPr lang="en-US"/>
          </a:p>
        </p:txBody>
      </p:sp>
      <p:sp>
        <p:nvSpPr>
          <p:cNvPr id="8" name="Footer Placeholder 7"/>
          <p:cNvSpPr>
            <a:spLocks noGrp="1"/>
          </p:cNvSpPr>
          <p:nvPr>
            <p:ph type="ftr" sz="quarter" idx="12"/>
          </p:nvPr>
        </p:nvSpPr>
        <p:spPr/>
        <p:txBody>
          <a:bodyPr rtlCol="0"/>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F09C2F4-89CD-4061-9BD9-7BBB87B29993}" type="datetimeFigureOut">
              <a:rPr lang="en-US" smtClean="0"/>
              <a:t>2/14/2013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810DA3B-788E-40E5-8F3A-500DB8586FD3}"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DF09C2F4-89CD-4061-9BD9-7BBB87B29993}" type="datetimeFigureOut">
              <a:rPr lang="en-US" smtClean="0"/>
              <a:t>2/14/2013</a:t>
            </a:fld>
            <a:endParaRPr lang="en-US"/>
          </a:p>
        </p:txBody>
      </p:sp>
      <p:sp>
        <p:nvSpPr>
          <p:cNvPr id="22" name="Slide Number Placeholder 21"/>
          <p:cNvSpPr>
            <a:spLocks noGrp="1"/>
          </p:cNvSpPr>
          <p:nvPr>
            <p:ph type="sldNum" sz="quarter" idx="15"/>
          </p:nvPr>
        </p:nvSpPr>
        <p:spPr/>
        <p:txBody>
          <a:bodyPr rtlCol="0"/>
          <a:lstStyle/>
          <a:p>
            <a:fld id="{1810DA3B-788E-40E5-8F3A-500DB8586FD3}" type="slidenum">
              <a:rPr lang="en-US" smtClean="0"/>
              <a:t>‹#›</a:t>
            </a:fld>
            <a:endParaRPr lang="en-US"/>
          </a:p>
        </p:txBody>
      </p:sp>
      <p:sp>
        <p:nvSpPr>
          <p:cNvPr id="23" name="Footer Placeholder 22"/>
          <p:cNvSpPr>
            <a:spLocks noGrp="1"/>
          </p:cNvSpPr>
          <p:nvPr>
            <p:ph type="ftr" sz="quarter" idx="16"/>
          </p:nvPr>
        </p:nvSpPr>
        <p:spPr/>
        <p:txBody>
          <a:bodyPr rtlCol="0"/>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DF09C2F4-89CD-4061-9BD9-7BBB87B29993}" type="datetimeFigureOut">
              <a:rPr lang="en-US" smtClean="0"/>
              <a:t>2/14/2013</a:t>
            </a:fld>
            <a:endParaRPr lang="en-US"/>
          </a:p>
        </p:txBody>
      </p:sp>
      <p:sp>
        <p:nvSpPr>
          <p:cNvPr id="18" name="Slide Number Placeholder 17"/>
          <p:cNvSpPr>
            <a:spLocks noGrp="1"/>
          </p:cNvSpPr>
          <p:nvPr>
            <p:ph type="sldNum" sz="quarter" idx="11"/>
          </p:nvPr>
        </p:nvSpPr>
        <p:spPr/>
        <p:txBody>
          <a:bodyPr rtlCol="0"/>
          <a:lstStyle/>
          <a:p>
            <a:fld id="{1810DA3B-788E-40E5-8F3A-500DB8586FD3}" type="slidenum">
              <a:rPr lang="en-US" smtClean="0"/>
              <a:t>‹#›</a:t>
            </a:fld>
            <a:endParaRPr lang="en-US"/>
          </a:p>
        </p:txBody>
      </p:sp>
      <p:sp>
        <p:nvSpPr>
          <p:cNvPr id="21" name="Footer Placeholder 20"/>
          <p:cNvSpPr>
            <a:spLocks noGrp="1"/>
          </p:cNvSpPr>
          <p:nvPr>
            <p:ph type="ftr" sz="quarter" idx="12"/>
          </p:nvPr>
        </p:nvSpPr>
        <p:spPr/>
        <p:txBody>
          <a:bodyPr rtlCol="0"/>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DF09C2F4-89CD-4061-9BD9-7BBB87B29993}" type="datetimeFigureOut">
              <a:rPr lang="en-US" smtClean="0"/>
              <a:t>2/14/2013</a:t>
            </a:fld>
            <a:endParaRPr lang="en-US"/>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n-US"/>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1810DA3B-788E-40E5-8F3A-500DB8586FD3}"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wav"/><Relationship Id="rId1" Type="http://schemas.microsoft.com/office/2007/relationships/media" Target="../media/media2.wav"/><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png"/><Relationship Id="rId2" Type="http://schemas.openxmlformats.org/officeDocument/2006/relationships/audio" Target="../media/media3.wav"/><Relationship Id="rId1" Type="http://schemas.microsoft.com/office/2007/relationships/media" Target="../media/media3.wav"/><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J.K. Rowling </a:t>
            </a:r>
            <a:endParaRPr lang="en-US" dirty="0"/>
          </a:p>
        </p:txBody>
      </p:sp>
      <p:sp>
        <p:nvSpPr>
          <p:cNvPr id="3" name="Subtitle 2"/>
          <p:cNvSpPr>
            <a:spLocks noGrp="1"/>
          </p:cNvSpPr>
          <p:nvPr>
            <p:ph type="subTitle" idx="1"/>
          </p:nvPr>
        </p:nvSpPr>
        <p:spPr/>
        <p:txBody>
          <a:bodyPr/>
          <a:lstStyle/>
          <a:p>
            <a:endParaRPr lang="en-US" dirty="0"/>
          </a:p>
        </p:txBody>
      </p:sp>
      <p:pic>
        <p:nvPicPr>
          <p:cNvPr id="23554" name="Picture 2" descr="http://static.guim.co.uk/sys-images/Guardian/About/General/2010/10/10/1286750194104/JK-Rowling--006.jpg"/>
          <p:cNvPicPr>
            <a:picLocks noChangeAspect="1" noChangeArrowheads="1"/>
          </p:cNvPicPr>
          <p:nvPr/>
        </p:nvPicPr>
        <p:blipFill>
          <a:blip r:embed="rId5" cstate="print"/>
          <a:srcRect/>
          <a:stretch>
            <a:fillRect/>
          </a:stretch>
        </p:blipFill>
        <p:spPr bwMode="auto">
          <a:xfrm>
            <a:off x="2133600" y="838200"/>
            <a:ext cx="5080000" cy="3048000"/>
          </a:xfrm>
          <a:prstGeom prst="rect">
            <a:avLst/>
          </a:prstGeom>
          <a:noFill/>
        </p:spPr>
      </p:pic>
      <p:pic>
        <p:nvPicPr>
          <p:cNvPr id="5" name="J.K. Recording Slide 1.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143000" y="381000"/>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3804"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Early writing</a:t>
            </a:r>
            <a:endParaRPr lang="en-US" dirty="0"/>
          </a:p>
        </p:txBody>
      </p:sp>
      <p:pic>
        <p:nvPicPr>
          <p:cNvPr id="26626" name="Picture 2" descr="http://www.jkrowling.com/uploads/images/timeline-image-the-rowling-family-1332761644-ccw.png"/>
          <p:cNvPicPr>
            <a:picLocks noChangeAspect="1" noChangeArrowheads="1"/>
          </p:cNvPicPr>
          <p:nvPr/>
        </p:nvPicPr>
        <p:blipFill>
          <a:blip r:embed="rId5" cstate="print"/>
          <a:srcRect/>
          <a:stretch>
            <a:fillRect/>
          </a:stretch>
        </p:blipFill>
        <p:spPr bwMode="auto">
          <a:xfrm>
            <a:off x="2209800" y="1981200"/>
            <a:ext cx="3825488" cy="2895600"/>
          </a:xfrm>
          <a:prstGeom prst="rect">
            <a:avLst/>
          </a:prstGeom>
          <a:noFill/>
        </p:spPr>
      </p:pic>
      <p:sp>
        <p:nvSpPr>
          <p:cNvPr id="3" name="Content Placeholder 2"/>
          <p:cNvSpPr>
            <a:spLocks noGrp="1"/>
          </p:cNvSpPr>
          <p:nvPr>
            <p:ph sz="quarter" idx="1"/>
          </p:nvPr>
        </p:nvSpPr>
        <p:spPr>
          <a:xfrm>
            <a:off x="533400" y="1600200"/>
            <a:ext cx="7467600" cy="4873752"/>
          </a:xfrm>
        </p:spPr>
        <p:txBody>
          <a:bodyPr/>
          <a:lstStyle/>
          <a:p>
            <a:endParaRPr lang="en-US" dirty="0"/>
          </a:p>
        </p:txBody>
      </p:sp>
      <p:pic>
        <p:nvPicPr>
          <p:cNvPr id="5" name="J.K. Rowling Slide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858000" y="762000"/>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2910"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Beginning of Harry Potter</a:t>
            </a:r>
            <a:endParaRPr lang="en-US" dirty="0"/>
          </a:p>
        </p:txBody>
      </p:sp>
      <p:pic>
        <p:nvPicPr>
          <p:cNvPr id="29698" name="Picture 2" descr="http://upload.wikimedia.org/wikipedia/en/2/2c/Harry_Potter_and_the_Philosopher's_Stone.jpg"/>
          <p:cNvPicPr>
            <a:picLocks noChangeAspect="1" noChangeArrowheads="1"/>
          </p:cNvPicPr>
          <p:nvPr/>
        </p:nvPicPr>
        <p:blipFill>
          <a:blip r:embed="rId5" cstate="print"/>
          <a:srcRect/>
          <a:stretch>
            <a:fillRect/>
          </a:stretch>
        </p:blipFill>
        <p:spPr bwMode="auto">
          <a:xfrm>
            <a:off x="1066800" y="2590800"/>
            <a:ext cx="2133600" cy="3349752"/>
          </a:xfrm>
          <a:prstGeom prst="rect">
            <a:avLst/>
          </a:prstGeom>
          <a:noFill/>
        </p:spPr>
      </p:pic>
      <p:pic>
        <p:nvPicPr>
          <p:cNvPr id="29700" name="Picture 4" descr="http://1.bp.blogspot.com/-2qxTrqPTcJA/TtL30Njbd1I/AAAAAAAAAS0/JmADOPK6Czw/s640/Harry+Potter+Pic.jpg"/>
          <p:cNvPicPr>
            <a:picLocks noChangeAspect="1" noChangeArrowheads="1"/>
          </p:cNvPicPr>
          <p:nvPr/>
        </p:nvPicPr>
        <p:blipFill>
          <a:blip r:embed="rId6" cstate="print"/>
          <a:srcRect/>
          <a:stretch>
            <a:fillRect/>
          </a:stretch>
        </p:blipFill>
        <p:spPr bwMode="auto">
          <a:xfrm>
            <a:off x="3387436" y="2686466"/>
            <a:ext cx="4286250" cy="3219450"/>
          </a:xfrm>
          <a:prstGeom prst="rect">
            <a:avLst/>
          </a:prstGeom>
          <a:noFill/>
        </p:spPr>
      </p:pic>
      <p:pic>
        <p:nvPicPr>
          <p:cNvPr id="6" name="J.K. Rowling power point Train ride slide.wav">
            <a:hlinkClick r:id="" action="ppaction://media"/>
          </p:cNvPr>
          <p:cNvPicPr>
            <a:picLocks noGrp="1" noChangeAspect="1"/>
          </p:cNvPicPr>
          <p:nvPr>
            <p:ph sz="quarter" idx="1"/>
            <a:audioFile r:link="rId2"/>
            <p:extLst>
              <p:ext uri="{DAA4B4D4-6D71-4841-9C94-3DE7FCFB9230}">
                <p14:media xmlns:p14="http://schemas.microsoft.com/office/powerpoint/2010/main" r:embed="rId1"/>
              </p:ext>
            </p:extLst>
          </p:nvPr>
        </p:nvPicPr>
        <p:blipFill>
          <a:blip r:embed="rId7"/>
          <a:stretch>
            <a:fillRect/>
          </a:stretch>
        </p:blipFill>
        <p:spPr>
          <a:xfrm>
            <a:off x="6934200" y="1143000"/>
            <a:ext cx="609600" cy="609600"/>
          </a:xfr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0014" fill="hold"/>
                                        <p:tgtEl>
                                          <p:spTgt spid="6"/>
                                        </p:tgtEl>
                                      </p:cBhvr>
                                    </p:cmd>
                                  </p:childTnLst>
                                </p:cTn>
                              </p:par>
                            </p:childTnLst>
                          </p:cTn>
                        </p:par>
                      </p:childTnLst>
                    </p:cTn>
                  </p:par>
                </p:childTnLst>
              </p:cTn>
              <p:nextCondLst>
                <p:cond evt="onClick" delay="0">
                  <p:tgtEl>
                    <p:spTgt spid="6"/>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Death of Anne </a:t>
            </a:r>
            <a:r>
              <a:rPr lang="en-US" dirty="0" err="1" smtClean="0"/>
              <a:t>Volent</a:t>
            </a:r>
            <a:r>
              <a:rPr lang="en-US" dirty="0" smtClean="0"/>
              <a:t> </a:t>
            </a:r>
            <a:endParaRPr lang="en-US" dirty="0"/>
          </a:p>
        </p:txBody>
      </p:sp>
      <p:sp>
        <p:nvSpPr>
          <p:cNvPr id="3" name="Content Placeholder 2"/>
          <p:cNvSpPr>
            <a:spLocks noGrp="1"/>
          </p:cNvSpPr>
          <p:nvPr>
            <p:ph sz="quarter" idx="1"/>
          </p:nvPr>
        </p:nvSpPr>
        <p:spPr/>
        <p:txBody>
          <a:bodyPr/>
          <a:lstStyle/>
          <a:p>
            <a:endParaRPr lang="en-US" dirty="0"/>
          </a:p>
        </p:txBody>
      </p:sp>
      <p:pic>
        <p:nvPicPr>
          <p:cNvPr id="31746" name="Picture 2" descr="http://www.jkrowling.com/uploads/images/timeline-image-the-rowling-family-1332761644-ccw.png"/>
          <p:cNvPicPr>
            <a:picLocks noChangeAspect="1" noChangeArrowheads="1"/>
          </p:cNvPicPr>
          <p:nvPr/>
        </p:nvPicPr>
        <p:blipFill>
          <a:blip r:embed="rId3" cstate="print"/>
          <a:srcRect/>
          <a:stretch>
            <a:fillRect/>
          </a:stretch>
        </p:blipFill>
        <p:spPr bwMode="auto">
          <a:xfrm>
            <a:off x="1981200" y="2590800"/>
            <a:ext cx="4328841" cy="327660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End of Harry Potter</a:t>
            </a:r>
            <a:endParaRPr lang="en-US" dirty="0"/>
          </a:p>
        </p:txBody>
      </p:sp>
      <p:sp>
        <p:nvSpPr>
          <p:cNvPr id="3" name="Content Placeholder 2"/>
          <p:cNvSpPr>
            <a:spLocks noGrp="1"/>
          </p:cNvSpPr>
          <p:nvPr>
            <p:ph sz="quarter" idx="1"/>
          </p:nvPr>
        </p:nvSpPr>
        <p:spPr/>
        <p:txBody>
          <a:bodyPr/>
          <a:lstStyle/>
          <a:p>
            <a:endParaRPr lang="en-US"/>
          </a:p>
        </p:txBody>
      </p:sp>
      <p:pic>
        <p:nvPicPr>
          <p:cNvPr id="33794" name="Picture 2" descr="http://jwwartick.files.wordpress.com/2011/11/hp-dh2.jpeg"/>
          <p:cNvPicPr>
            <a:picLocks noChangeAspect="1" noChangeArrowheads="1"/>
          </p:cNvPicPr>
          <p:nvPr/>
        </p:nvPicPr>
        <p:blipFill>
          <a:blip r:embed="rId3" cstate="print"/>
          <a:srcRect/>
          <a:stretch>
            <a:fillRect/>
          </a:stretch>
        </p:blipFill>
        <p:spPr bwMode="auto">
          <a:xfrm>
            <a:off x="2971800" y="1447800"/>
            <a:ext cx="4105275" cy="5589342"/>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98</TotalTime>
  <Words>444</Words>
  <Application>Microsoft Office PowerPoint</Application>
  <PresentationFormat>On-screen Show (4:3)</PresentationFormat>
  <Paragraphs>15</Paragraphs>
  <Slides>5</Slides>
  <Notes>5</Notes>
  <HiddenSlides>0</HiddenSlides>
  <MMClips>3</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Oriel</vt:lpstr>
      <vt:lpstr>J.K. Rowling </vt:lpstr>
      <vt:lpstr>Early writing</vt:lpstr>
      <vt:lpstr>The Beginning of Harry Potter</vt:lpstr>
      <vt:lpstr>The Death of Anne Volent </vt:lpstr>
      <vt:lpstr>The End of Harry Potter</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J.K. Rowling </dc:title>
  <dc:creator>Me</dc:creator>
  <cp:lastModifiedBy>Daniel Groce</cp:lastModifiedBy>
  <cp:revision>5</cp:revision>
  <dcterms:created xsi:type="dcterms:W3CDTF">2012-12-07T03:29:17Z</dcterms:created>
  <dcterms:modified xsi:type="dcterms:W3CDTF">2013-02-14T15:57:38Z</dcterms:modified>
</cp:coreProperties>
</file>